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15" r:id="rId2"/>
    <p:sldId id="411" r:id="rId3"/>
    <p:sldId id="408" r:id="rId4"/>
    <p:sldId id="413" r:id="rId5"/>
    <p:sldId id="416" r:id="rId6"/>
    <p:sldId id="417" r:id="rId7"/>
    <p:sldId id="419" r:id="rId8"/>
    <p:sldId id="420" r:id="rId9"/>
    <p:sldId id="421" r:id="rId10"/>
    <p:sldId id="418" r:id="rId11"/>
    <p:sldId id="422" r:id="rId12"/>
    <p:sldId id="423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AE7CB-A64E-4C3C-9B91-D7C169CC55B6}" v="34" dt="2020-11-30T14:35:43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33BAE7CB-A64E-4C3C-9B91-D7C169CC55B6}"/>
    <pc:docChg chg="undo custSel mod addSld delSld modSld delMainMaster">
      <pc:chgData name="Pascalle Cup" userId="acdf420d-3d1b-463e-9173-44ff0cd1b36a" providerId="ADAL" clId="{33BAE7CB-A64E-4C3C-9B91-D7C169CC55B6}" dt="2020-11-30T14:36:09.456" v="2925" actId="1076"/>
      <pc:docMkLst>
        <pc:docMk/>
      </pc:docMkLst>
      <pc:sldChg chg="del">
        <pc:chgData name="Pascalle Cup" userId="acdf420d-3d1b-463e-9173-44ff0cd1b36a" providerId="ADAL" clId="{33BAE7CB-A64E-4C3C-9B91-D7C169CC55B6}" dt="2020-11-30T13:56:42.282" v="1" actId="47"/>
        <pc:sldMkLst>
          <pc:docMk/>
          <pc:sldMk cId="1924512571" sldId="256"/>
        </pc:sldMkLst>
      </pc:sldChg>
      <pc:sldChg chg="modSp mod">
        <pc:chgData name="Pascalle Cup" userId="acdf420d-3d1b-463e-9173-44ff0cd1b36a" providerId="ADAL" clId="{33BAE7CB-A64E-4C3C-9B91-D7C169CC55B6}" dt="2020-11-30T14:34:20.350" v="2919" actId="113"/>
        <pc:sldMkLst>
          <pc:docMk/>
          <pc:sldMk cId="1050248005" sldId="411"/>
        </pc:sldMkLst>
        <pc:spChg chg="mod">
          <ac:chgData name="Pascalle Cup" userId="acdf420d-3d1b-463e-9173-44ff0cd1b36a" providerId="ADAL" clId="{33BAE7CB-A64E-4C3C-9B91-D7C169CC55B6}" dt="2020-11-30T14:34:17.263" v="2918" actId="113"/>
          <ac:spMkLst>
            <pc:docMk/>
            <pc:sldMk cId="1050248005" sldId="411"/>
            <ac:spMk id="8" creationId="{5F6FC899-929B-45B6-85DE-B0C0C8605F26}"/>
          </ac:spMkLst>
        </pc:spChg>
        <pc:spChg chg="mod">
          <ac:chgData name="Pascalle Cup" userId="acdf420d-3d1b-463e-9173-44ff0cd1b36a" providerId="ADAL" clId="{33BAE7CB-A64E-4C3C-9B91-D7C169CC55B6}" dt="2020-11-30T14:34:20.350" v="2919" actId="113"/>
          <ac:spMkLst>
            <pc:docMk/>
            <pc:sldMk cId="1050248005" sldId="411"/>
            <ac:spMk id="10" creationId="{8AA9EE62-BE0B-4A68-A211-D4D14E26512D}"/>
          </ac:spMkLst>
        </pc:spChg>
      </pc:sldChg>
      <pc:sldChg chg="del">
        <pc:chgData name="Pascalle Cup" userId="acdf420d-3d1b-463e-9173-44ff0cd1b36a" providerId="ADAL" clId="{33BAE7CB-A64E-4C3C-9B91-D7C169CC55B6}" dt="2020-11-30T13:56:40.109" v="0" actId="47"/>
        <pc:sldMkLst>
          <pc:docMk/>
          <pc:sldMk cId="2010885931" sldId="414"/>
        </pc:sldMkLst>
      </pc:sldChg>
      <pc:sldChg chg="modSp mod">
        <pc:chgData name="Pascalle Cup" userId="acdf420d-3d1b-463e-9173-44ff0cd1b36a" providerId="ADAL" clId="{33BAE7CB-A64E-4C3C-9B91-D7C169CC55B6}" dt="2020-11-30T13:56:50.647" v="23" actId="20577"/>
        <pc:sldMkLst>
          <pc:docMk/>
          <pc:sldMk cId="3889806974" sldId="415"/>
        </pc:sldMkLst>
        <pc:spChg chg="mod">
          <ac:chgData name="Pascalle Cup" userId="acdf420d-3d1b-463e-9173-44ff0cd1b36a" providerId="ADAL" clId="{33BAE7CB-A64E-4C3C-9B91-D7C169CC55B6}" dt="2020-11-30T13:56:50.647" v="23" actId="20577"/>
          <ac:spMkLst>
            <pc:docMk/>
            <pc:sldMk cId="3889806974" sldId="415"/>
            <ac:spMk id="3" creationId="{00000000-0000-0000-0000-000000000000}"/>
          </ac:spMkLst>
        </pc:spChg>
      </pc:sldChg>
      <pc:sldChg chg="addSp delSp modSp new mod modClrScheme chgLayout">
        <pc:chgData name="Pascalle Cup" userId="acdf420d-3d1b-463e-9173-44ff0cd1b36a" providerId="ADAL" clId="{33BAE7CB-A64E-4C3C-9B91-D7C169CC55B6}" dt="2020-11-30T14:08:57.130" v="777" actId="20577"/>
        <pc:sldMkLst>
          <pc:docMk/>
          <pc:sldMk cId="4040108185" sldId="416"/>
        </pc:sldMkLst>
        <pc:spChg chg="add mod">
          <ac:chgData name="Pascalle Cup" userId="acdf420d-3d1b-463e-9173-44ff0cd1b36a" providerId="ADAL" clId="{33BAE7CB-A64E-4C3C-9B91-D7C169CC55B6}" dt="2020-11-30T14:08:57.130" v="777" actId="20577"/>
          <ac:spMkLst>
            <pc:docMk/>
            <pc:sldMk cId="4040108185" sldId="416"/>
            <ac:spMk id="2" creationId="{43803C6A-9DAB-47DA-B1A3-1E9C4863B1CE}"/>
          </ac:spMkLst>
        </pc:spChg>
        <pc:spChg chg="add mod">
          <ac:chgData name="Pascalle Cup" userId="acdf420d-3d1b-463e-9173-44ff0cd1b36a" providerId="ADAL" clId="{33BAE7CB-A64E-4C3C-9B91-D7C169CC55B6}" dt="2020-11-30T14:05:28.974" v="590" actId="1076"/>
          <ac:spMkLst>
            <pc:docMk/>
            <pc:sldMk cId="4040108185" sldId="416"/>
            <ac:spMk id="8" creationId="{7D2A39BC-C484-4688-8231-9FF99020AD8D}"/>
          </ac:spMkLst>
        </pc:spChg>
        <pc:picChg chg="add mod">
          <ac:chgData name="Pascalle Cup" userId="acdf420d-3d1b-463e-9173-44ff0cd1b36a" providerId="ADAL" clId="{33BAE7CB-A64E-4C3C-9B91-D7C169CC55B6}" dt="2020-11-30T14:07:07.950" v="636" actId="1076"/>
          <ac:picMkLst>
            <pc:docMk/>
            <pc:sldMk cId="4040108185" sldId="416"/>
            <ac:picMk id="3" creationId="{4281C9DD-026F-4632-B6A8-C074060DCEBE}"/>
          </ac:picMkLst>
        </pc:picChg>
        <pc:picChg chg="add del mod">
          <ac:chgData name="Pascalle Cup" userId="acdf420d-3d1b-463e-9173-44ff0cd1b36a" providerId="ADAL" clId="{33BAE7CB-A64E-4C3C-9B91-D7C169CC55B6}" dt="2020-11-30T14:07:05.207" v="635" actId="478"/>
          <ac:picMkLst>
            <pc:docMk/>
            <pc:sldMk cId="4040108185" sldId="416"/>
            <ac:picMk id="4" creationId="{E4E2101F-5405-4BEA-BAD9-6302210EC99C}"/>
          </ac:picMkLst>
        </pc:picChg>
        <pc:picChg chg="add mod">
          <ac:chgData name="Pascalle Cup" userId="acdf420d-3d1b-463e-9173-44ff0cd1b36a" providerId="ADAL" clId="{33BAE7CB-A64E-4C3C-9B91-D7C169CC55B6}" dt="2020-11-30T14:07:12.581" v="639" actId="14100"/>
          <ac:picMkLst>
            <pc:docMk/>
            <pc:sldMk cId="4040108185" sldId="416"/>
            <ac:picMk id="1026" creationId="{931DE793-FC64-434A-BB2F-F454979689A3}"/>
          </ac:picMkLst>
        </pc:picChg>
      </pc:sldChg>
      <pc:sldChg chg="new del">
        <pc:chgData name="Pascalle Cup" userId="acdf420d-3d1b-463e-9173-44ff0cd1b36a" providerId="ADAL" clId="{33BAE7CB-A64E-4C3C-9B91-D7C169CC55B6}" dt="2020-11-30T14:06:12.554" v="600" actId="680"/>
        <pc:sldMkLst>
          <pc:docMk/>
          <pc:sldMk cId="234944435" sldId="417"/>
        </pc:sldMkLst>
      </pc:sldChg>
      <pc:sldChg chg="addSp delSp modSp new mod">
        <pc:chgData name="Pascalle Cup" userId="acdf420d-3d1b-463e-9173-44ff0cd1b36a" providerId="ADAL" clId="{33BAE7CB-A64E-4C3C-9B91-D7C169CC55B6}" dt="2020-11-30T14:08:09.008" v="757" actId="14100"/>
        <pc:sldMkLst>
          <pc:docMk/>
          <pc:sldMk cId="3130461384" sldId="417"/>
        </pc:sldMkLst>
        <pc:spChg chg="add del">
          <ac:chgData name="Pascalle Cup" userId="acdf420d-3d1b-463e-9173-44ff0cd1b36a" providerId="ADAL" clId="{33BAE7CB-A64E-4C3C-9B91-D7C169CC55B6}" dt="2020-11-30T14:06:33.196" v="606" actId="22"/>
          <ac:spMkLst>
            <pc:docMk/>
            <pc:sldMk cId="3130461384" sldId="417"/>
            <ac:spMk id="4" creationId="{FAC3835F-A5CB-4F4E-94D2-FD48EF69F4C8}"/>
          </ac:spMkLst>
        </pc:spChg>
        <pc:spChg chg="add mod">
          <ac:chgData name="Pascalle Cup" userId="acdf420d-3d1b-463e-9173-44ff0cd1b36a" providerId="ADAL" clId="{33BAE7CB-A64E-4C3C-9B91-D7C169CC55B6}" dt="2020-11-30T14:08:09.008" v="757" actId="14100"/>
          <ac:spMkLst>
            <pc:docMk/>
            <pc:sldMk cId="3130461384" sldId="417"/>
            <ac:spMk id="6" creationId="{CAC323A3-749C-4C15-BFED-1BE47E088846}"/>
          </ac:spMkLst>
        </pc:spChg>
        <pc:picChg chg="add mod">
          <ac:chgData name="Pascalle Cup" userId="acdf420d-3d1b-463e-9173-44ff0cd1b36a" providerId="ADAL" clId="{33BAE7CB-A64E-4C3C-9B91-D7C169CC55B6}" dt="2020-11-30T14:07:02.199" v="634" actId="1076"/>
          <ac:picMkLst>
            <pc:docMk/>
            <pc:sldMk cId="3130461384" sldId="417"/>
            <ac:picMk id="2" creationId="{90EDBFB0-CD4F-4E3C-A454-5ECB005C2E15}"/>
          </ac:picMkLst>
        </pc:picChg>
      </pc:sldChg>
      <pc:sldChg chg="addSp modSp new mod">
        <pc:chgData name="Pascalle Cup" userId="acdf420d-3d1b-463e-9173-44ff0cd1b36a" providerId="ADAL" clId="{33BAE7CB-A64E-4C3C-9B91-D7C169CC55B6}" dt="2020-11-30T14:25:59.769" v="1893" actId="20577"/>
        <pc:sldMkLst>
          <pc:docMk/>
          <pc:sldMk cId="1861170278" sldId="418"/>
        </pc:sldMkLst>
        <pc:spChg chg="add mod">
          <ac:chgData name="Pascalle Cup" userId="acdf420d-3d1b-463e-9173-44ff0cd1b36a" providerId="ADAL" clId="{33BAE7CB-A64E-4C3C-9B91-D7C169CC55B6}" dt="2020-11-30T14:25:59.769" v="1893" actId="20577"/>
          <ac:spMkLst>
            <pc:docMk/>
            <pc:sldMk cId="1861170278" sldId="418"/>
            <ac:spMk id="2" creationId="{E437B2ED-2F28-453C-A82D-072FFC709FA5}"/>
          </ac:spMkLst>
        </pc:spChg>
        <pc:picChg chg="add mod">
          <ac:chgData name="Pascalle Cup" userId="acdf420d-3d1b-463e-9173-44ff0cd1b36a" providerId="ADAL" clId="{33BAE7CB-A64E-4C3C-9B91-D7C169CC55B6}" dt="2020-11-30T14:10:05.152" v="895" actId="1076"/>
          <ac:picMkLst>
            <pc:docMk/>
            <pc:sldMk cId="1861170278" sldId="418"/>
            <ac:picMk id="3" creationId="{5ADD3D5D-F00B-41A8-B510-847B752FD1D0}"/>
          </ac:picMkLst>
        </pc:picChg>
      </pc:sldChg>
      <pc:sldChg chg="addSp modSp new mod">
        <pc:chgData name="Pascalle Cup" userId="acdf420d-3d1b-463e-9173-44ff0cd1b36a" providerId="ADAL" clId="{33BAE7CB-A64E-4C3C-9B91-D7C169CC55B6}" dt="2020-11-30T14:23:25.705" v="1502" actId="1582"/>
        <pc:sldMkLst>
          <pc:docMk/>
          <pc:sldMk cId="3549053395" sldId="419"/>
        </pc:sldMkLst>
        <pc:spChg chg="add">
          <ac:chgData name="Pascalle Cup" userId="acdf420d-3d1b-463e-9173-44ff0cd1b36a" providerId="ADAL" clId="{33BAE7CB-A64E-4C3C-9B91-D7C169CC55B6}" dt="2020-11-30T14:11:16.162" v="907" actId="22"/>
          <ac:spMkLst>
            <pc:docMk/>
            <pc:sldMk cId="3549053395" sldId="419"/>
            <ac:spMk id="3" creationId="{8C8509D5-FB06-4EB6-B586-961714AACA17}"/>
          </ac:spMkLst>
        </pc:spChg>
        <pc:spChg chg="add">
          <ac:chgData name="Pascalle Cup" userId="acdf420d-3d1b-463e-9173-44ff0cd1b36a" providerId="ADAL" clId="{33BAE7CB-A64E-4C3C-9B91-D7C169CC55B6}" dt="2020-11-30T14:11:20.467" v="908" actId="22"/>
          <ac:spMkLst>
            <pc:docMk/>
            <pc:sldMk cId="3549053395" sldId="419"/>
            <ac:spMk id="5" creationId="{4C120F64-E46B-4828-B137-E385209C39B0}"/>
          </ac:spMkLst>
        </pc:spChg>
        <pc:spChg chg="add mod">
          <ac:chgData name="Pascalle Cup" userId="acdf420d-3d1b-463e-9173-44ff0cd1b36a" providerId="ADAL" clId="{33BAE7CB-A64E-4C3C-9B91-D7C169CC55B6}" dt="2020-11-30T14:23:25.705" v="1502" actId="1582"/>
          <ac:spMkLst>
            <pc:docMk/>
            <pc:sldMk cId="3549053395" sldId="419"/>
            <ac:spMk id="7" creationId="{FF020F6F-D36B-4415-86BB-B00514515F47}"/>
          </ac:spMkLst>
        </pc:spChg>
        <pc:spChg chg="add mod">
          <ac:chgData name="Pascalle Cup" userId="acdf420d-3d1b-463e-9173-44ff0cd1b36a" providerId="ADAL" clId="{33BAE7CB-A64E-4C3C-9B91-D7C169CC55B6}" dt="2020-11-30T14:12:08.328" v="933" actId="1076"/>
          <ac:spMkLst>
            <pc:docMk/>
            <pc:sldMk cId="3549053395" sldId="419"/>
            <ac:spMk id="8" creationId="{61E6650B-7E40-4A2E-AB27-73A6BCEBDA38}"/>
          </ac:spMkLst>
        </pc:spChg>
        <pc:spChg chg="add mod">
          <ac:chgData name="Pascalle Cup" userId="acdf420d-3d1b-463e-9173-44ff0cd1b36a" providerId="ADAL" clId="{33BAE7CB-A64E-4C3C-9B91-D7C169CC55B6}" dt="2020-11-30T14:13:01.313" v="1040" actId="207"/>
          <ac:spMkLst>
            <pc:docMk/>
            <pc:sldMk cId="3549053395" sldId="419"/>
            <ac:spMk id="9" creationId="{CA14AEF1-BA0B-4962-A73B-545B6AC756BC}"/>
          </ac:spMkLst>
        </pc:spChg>
      </pc:sldChg>
      <pc:sldChg chg="addSp delSp modSp new mod">
        <pc:chgData name="Pascalle Cup" userId="acdf420d-3d1b-463e-9173-44ff0cd1b36a" providerId="ADAL" clId="{33BAE7CB-A64E-4C3C-9B91-D7C169CC55B6}" dt="2020-11-30T14:17:32.096" v="1455" actId="20577"/>
        <pc:sldMkLst>
          <pc:docMk/>
          <pc:sldMk cId="3514665281" sldId="420"/>
        </pc:sldMkLst>
        <pc:spChg chg="add mod">
          <ac:chgData name="Pascalle Cup" userId="acdf420d-3d1b-463e-9173-44ff0cd1b36a" providerId="ADAL" clId="{33BAE7CB-A64E-4C3C-9B91-D7C169CC55B6}" dt="2020-11-30T14:13:47.594" v="1051" actId="207"/>
          <ac:spMkLst>
            <pc:docMk/>
            <pc:sldMk cId="3514665281" sldId="420"/>
            <ac:spMk id="2" creationId="{2CB66C40-6EDB-4CA9-8EA9-56A6F107EE9A}"/>
          </ac:spMkLst>
        </pc:spChg>
        <pc:spChg chg="add mod">
          <ac:chgData name="Pascalle Cup" userId="acdf420d-3d1b-463e-9173-44ff0cd1b36a" providerId="ADAL" clId="{33BAE7CB-A64E-4C3C-9B91-D7C169CC55B6}" dt="2020-11-30T14:17:32.096" v="1455" actId="20577"/>
          <ac:spMkLst>
            <pc:docMk/>
            <pc:sldMk cId="3514665281" sldId="420"/>
            <ac:spMk id="3" creationId="{FCD7481B-4556-470A-9F4D-BAA35DEF2642}"/>
          </ac:spMkLst>
        </pc:spChg>
        <pc:spChg chg="add mod">
          <ac:chgData name="Pascalle Cup" userId="acdf420d-3d1b-463e-9173-44ff0cd1b36a" providerId="ADAL" clId="{33BAE7CB-A64E-4C3C-9B91-D7C169CC55B6}" dt="2020-11-30T14:17:21.087" v="1446" actId="1076"/>
          <ac:spMkLst>
            <pc:docMk/>
            <pc:sldMk cId="3514665281" sldId="420"/>
            <ac:spMk id="7" creationId="{BF74193A-8E94-4255-8389-81BB145C41BD}"/>
          </ac:spMkLst>
        </pc:spChg>
        <pc:picChg chg="add del mod">
          <ac:chgData name="Pascalle Cup" userId="acdf420d-3d1b-463e-9173-44ff0cd1b36a" providerId="ADAL" clId="{33BAE7CB-A64E-4C3C-9B91-D7C169CC55B6}" dt="2020-11-30T14:16:27.534" v="1410" actId="478"/>
          <ac:picMkLst>
            <pc:docMk/>
            <pc:sldMk cId="3514665281" sldId="420"/>
            <ac:picMk id="5" creationId="{A784C1A2-4AE0-4EEB-AC78-0996E130E0C1}"/>
          </ac:picMkLst>
        </pc:picChg>
        <pc:picChg chg="del">
          <ac:chgData name="Pascalle Cup" userId="acdf420d-3d1b-463e-9173-44ff0cd1b36a" providerId="ADAL" clId="{33BAE7CB-A64E-4C3C-9B91-D7C169CC55B6}" dt="2020-11-30T14:15:51.484" v="1403" actId="21"/>
          <ac:picMkLst>
            <pc:docMk/>
            <pc:sldMk cId="3514665281" sldId="420"/>
            <ac:picMk id="2050" creationId="{3B1538DB-0309-4594-9BA6-EE1478D6ED0B}"/>
          </ac:picMkLst>
        </pc:picChg>
      </pc:sldChg>
      <pc:sldChg chg="addSp delSp modSp new mod">
        <pc:chgData name="Pascalle Cup" userId="acdf420d-3d1b-463e-9173-44ff0cd1b36a" providerId="ADAL" clId="{33BAE7CB-A64E-4C3C-9B91-D7C169CC55B6}" dt="2020-11-30T14:25:48.112" v="1884" actId="1076"/>
        <pc:sldMkLst>
          <pc:docMk/>
          <pc:sldMk cId="3550929855" sldId="421"/>
        </pc:sldMkLst>
        <pc:spChg chg="add del">
          <ac:chgData name="Pascalle Cup" userId="acdf420d-3d1b-463e-9173-44ff0cd1b36a" providerId="ADAL" clId="{33BAE7CB-A64E-4C3C-9B91-D7C169CC55B6}" dt="2020-11-30T14:17:59.450" v="1458" actId="478"/>
          <ac:spMkLst>
            <pc:docMk/>
            <pc:sldMk cId="3550929855" sldId="421"/>
            <ac:spMk id="3" creationId="{4762CF29-BFD8-4CEF-B7BA-570792F3A0E7}"/>
          </ac:spMkLst>
        </pc:spChg>
        <pc:spChg chg="add mod">
          <ac:chgData name="Pascalle Cup" userId="acdf420d-3d1b-463e-9173-44ff0cd1b36a" providerId="ADAL" clId="{33BAE7CB-A64E-4C3C-9B91-D7C169CC55B6}" dt="2020-11-30T14:22:53.873" v="1499" actId="14100"/>
          <ac:spMkLst>
            <pc:docMk/>
            <pc:sldMk cId="3550929855" sldId="421"/>
            <ac:spMk id="5" creationId="{E35426D9-A8DC-41E3-955A-B39D88551D84}"/>
          </ac:spMkLst>
        </pc:spChg>
        <pc:spChg chg="add mod">
          <ac:chgData name="Pascalle Cup" userId="acdf420d-3d1b-463e-9173-44ff0cd1b36a" providerId="ADAL" clId="{33BAE7CB-A64E-4C3C-9B91-D7C169CC55B6}" dt="2020-11-30T14:22:33.695" v="1491" actId="1076"/>
          <ac:spMkLst>
            <pc:docMk/>
            <pc:sldMk cId="3550929855" sldId="421"/>
            <ac:spMk id="6" creationId="{F06675B9-92C6-4BB3-8A2C-A024726F2B7B}"/>
          </ac:spMkLst>
        </pc:spChg>
        <pc:spChg chg="add mod">
          <ac:chgData name="Pascalle Cup" userId="acdf420d-3d1b-463e-9173-44ff0cd1b36a" providerId="ADAL" clId="{33BAE7CB-A64E-4C3C-9B91-D7C169CC55B6}" dt="2020-11-30T14:25:48.112" v="1884" actId="1076"/>
          <ac:spMkLst>
            <pc:docMk/>
            <pc:sldMk cId="3550929855" sldId="421"/>
            <ac:spMk id="7" creationId="{46B55676-C29A-4781-B254-DCF662B12928}"/>
          </ac:spMkLst>
        </pc:spChg>
      </pc:sldChg>
      <pc:sldChg chg="addSp modSp new mod">
        <pc:chgData name="Pascalle Cup" userId="acdf420d-3d1b-463e-9173-44ff0cd1b36a" providerId="ADAL" clId="{33BAE7CB-A64E-4C3C-9B91-D7C169CC55B6}" dt="2020-11-30T14:32:10.787" v="2884" actId="313"/>
        <pc:sldMkLst>
          <pc:docMk/>
          <pc:sldMk cId="1471293839" sldId="422"/>
        </pc:sldMkLst>
        <pc:spChg chg="add mod">
          <ac:chgData name="Pascalle Cup" userId="acdf420d-3d1b-463e-9173-44ff0cd1b36a" providerId="ADAL" clId="{33BAE7CB-A64E-4C3C-9B91-D7C169CC55B6}" dt="2020-11-30T14:32:10.787" v="2884" actId="313"/>
          <ac:spMkLst>
            <pc:docMk/>
            <pc:sldMk cId="1471293839" sldId="422"/>
            <ac:spMk id="2" creationId="{944089BD-886A-4396-91EC-CB7961579106}"/>
          </ac:spMkLst>
        </pc:spChg>
      </pc:sldChg>
      <pc:sldChg chg="addSp delSp modSp new mod">
        <pc:chgData name="Pascalle Cup" userId="acdf420d-3d1b-463e-9173-44ff0cd1b36a" providerId="ADAL" clId="{33BAE7CB-A64E-4C3C-9B91-D7C169CC55B6}" dt="2020-11-30T14:36:09.456" v="2925" actId="1076"/>
        <pc:sldMkLst>
          <pc:docMk/>
          <pc:sldMk cId="620353412" sldId="423"/>
        </pc:sldMkLst>
        <pc:spChg chg="mod">
          <ac:chgData name="Pascalle Cup" userId="acdf420d-3d1b-463e-9173-44ff0cd1b36a" providerId="ADAL" clId="{33BAE7CB-A64E-4C3C-9B91-D7C169CC55B6}" dt="2020-11-30T14:36:06.669" v="2924" actId="1076"/>
          <ac:spMkLst>
            <pc:docMk/>
            <pc:sldMk cId="620353412" sldId="423"/>
            <ac:spMk id="2" creationId="{279B6301-3C3B-4827-AD7F-C8618E6315F5}"/>
          </ac:spMkLst>
        </pc:spChg>
        <pc:spChg chg="del">
          <ac:chgData name="Pascalle Cup" userId="acdf420d-3d1b-463e-9173-44ff0cd1b36a" providerId="ADAL" clId="{33BAE7CB-A64E-4C3C-9B91-D7C169CC55B6}" dt="2020-11-30T14:35:59.983" v="2923" actId="478"/>
          <ac:spMkLst>
            <pc:docMk/>
            <pc:sldMk cId="620353412" sldId="423"/>
            <ac:spMk id="3" creationId="{1F3240BA-4C9F-4C1E-B566-1783F52BD2B0}"/>
          </ac:spMkLst>
        </pc:spChg>
        <pc:picChg chg="add mod">
          <ac:chgData name="Pascalle Cup" userId="acdf420d-3d1b-463e-9173-44ff0cd1b36a" providerId="ADAL" clId="{33BAE7CB-A64E-4C3C-9B91-D7C169CC55B6}" dt="2020-11-30T14:36:09.456" v="2925" actId="1076"/>
          <ac:picMkLst>
            <pc:docMk/>
            <pc:sldMk cId="620353412" sldId="423"/>
            <ac:picMk id="4" creationId="{67EB9C81-D068-452B-8318-66025B428331}"/>
          </ac:picMkLst>
        </pc:picChg>
      </pc:sldChg>
      <pc:sldMasterChg chg="del delSldLayout">
        <pc:chgData name="Pascalle Cup" userId="acdf420d-3d1b-463e-9173-44ff0cd1b36a" providerId="ADAL" clId="{33BAE7CB-A64E-4C3C-9B91-D7C169CC55B6}" dt="2020-11-30T13:56:42.282" v="1" actId="47"/>
        <pc:sldMasterMkLst>
          <pc:docMk/>
          <pc:sldMasterMk cId="537022760" sldId="2147483648"/>
        </pc:sldMasterMkLst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226906814" sldId="2147483649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939127777" sldId="2147483650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295479271" sldId="2147483651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1905389044" sldId="2147483652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3640004894" sldId="2147483653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3857335950" sldId="2147483654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2305987708" sldId="2147483655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1858761880" sldId="2147483656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2707499970" sldId="2147483657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572504866" sldId="2147483658"/>
          </pc:sldLayoutMkLst>
        </pc:sldLayoutChg>
        <pc:sldLayoutChg chg="del">
          <pc:chgData name="Pascalle Cup" userId="acdf420d-3d1b-463e-9173-44ff0cd1b36a" providerId="ADAL" clId="{33BAE7CB-A64E-4C3C-9B91-D7C169CC55B6}" dt="2020-11-30T13:56:42.282" v="1" actId="47"/>
          <pc:sldLayoutMkLst>
            <pc:docMk/>
            <pc:sldMasterMk cId="537022760" sldId="2147483648"/>
            <pc:sldLayoutMk cId="2521188226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7D7E6F-9F1B-4042-B61D-DCA02C5DFD5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8A30073-D5E2-4310-B809-2B2536DAECD8}">
      <dgm:prSet phldrT="[Tekst]"/>
      <dgm:spPr/>
      <dgm:t>
        <a:bodyPr/>
        <a:lstStyle/>
        <a:p>
          <a:r>
            <a:rPr lang="nl-NL"/>
            <a:t>Werving </a:t>
          </a:r>
        </a:p>
      </dgm:t>
    </dgm:pt>
    <dgm:pt modelId="{54E90224-8D69-48B0-B964-1BB4433AEAF5}" type="parTrans" cxnId="{4692657F-9DA8-4057-B606-BF43073ACFA3}">
      <dgm:prSet/>
      <dgm:spPr/>
      <dgm:t>
        <a:bodyPr/>
        <a:lstStyle/>
        <a:p>
          <a:endParaRPr lang="nl-NL"/>
        </a:p>
      </dgm:t>
    </dgm:pt>
    <dgm:pt modelId="{F3768EF0-CFCA-4657-9515-37FBFEFFA0D9}" type="sibTrans" cxnId="{4692657F-9DA8-4057-B606-BF43073ACFA3}">
      <dgm:prSet/>
      <dgm:spPr/>
      <dgm:t>
        <a:bodyPr/>
        <a:lstStyle/>
        <a:p>
          <a:endParaRPr lang="nl-NL"/>
        </a:p>
      </dgm:t>
    </dgm:pt>
    <dgm:pt modelId="{B4E5D00D-469C-407F-A388-A9DF4565741D}">
      <dgm:prSet phldrT="[Tekst]"/>
      <dgm:spPr/>
      <dgm:t>
        <a:bodyPr/>
        <a:lstStyle/>
        <a:p>
          <a:r>
            <a:rPr lang="nl-NL"/>
            <a:t>Selectie</a:t>
          </a:r>
        </a:p>
      </dgm:t>
    </dgm:pt>
    <dgm:pt modelId="{F5153132-7420-4021-90B5-C551B9DC0019}" type="parTrans" cxnId="{787D36BA-2A21-4072-A54F-EAE6CC762324}">
      <dgm:prSet/>
      <dgm:spPr/>
      <dgm:t>
        <a:bodyPr/>
        <a:lstStyle/>
        <a:p>
          <a:endParaRPr lang="nl-NL"/>
        </a:p>
      </dgm:t>
    </dgm:pt>
    <dgm:pt modelId="{014A58BB-E161-491D-855E-955A3E23701E}" type="sibTrans" cxnId="{787D36BA-2A21-4072-A54F-EAE6CC762324}">
      <dgm:prSet/>
      <dgm:spPr/>
      <dgm:t>
        <a:bodyPr/>
        <a:lstStyle/>
        <a:p>
          <a:endParaRPr lang="nl-NL"/>
        </a:p>
      </dgm:t>
    </dgm:pt>
    <dgm:pt modelId="{03B2AC24-6DFF-4C9D-A2CF-525A810F3D44}">
      <dgm:prSet phldrT="[Tekst]"/>
      <dgm:spPr/>
      <dgm:t>
        <a:bodyPr/>
        <a:lstStyle/>
        <a:p>
          <a:r>
            <a:rPr lang="nl-NL"/>
            <a:t>Inwerken </a:t>
          </a:r>
        </a:p>
      </dgm:t>
    </dgm:pt>
    <dgm:pt modelId="{8912EC51-C763-4D01-BC3B-8E1D9A0B6AB5}" type="parTrans" cxnId="{396877A9-5ED2-4EC5-9A0F-A09E846FE78D}">
      <dgm:prSet/>
      <dgm:spPr/>
      <dgm:t>
        <a:bodyPr/>
        <a:lstStyle/>
        <a:p>
          <a:endParaRPr lang="nl-NL"/>
        </a:p>
      </dgm:t>
    </dgm:pt>
    <dgm:pt modelId="{CEF76BAB-72A5-45AA-9B6A-2107DB2B0BDA}" type="sibTrans" cxnId="{396877A9-5ED2-4EC5-9A0F-A09E846FE78D}">
      <dgm:prSet/>
      <dgm:spPr/>
      <dgm:t>
        <a:bodyPr/>
        <a:lstStyle/>
        <a:p>
          <a:endParaRPr lang="nl-NL"/>
        </a:p>
      </dgm:t>
    </dgm:pt>
    <dgm:pt modelId="{825C2870-6FAB-4D2D-B3D2-4D65CEA28054}" type="pres">
      <dgm:prSet presAssocID="{8F7D7E6F-9F1B-4042-B61D-DCA02C5DFD56}" presName="CompostProcess" presStyleCnt="0">
        <dgm:presLayoutVars>
          <dgm:dir/>
          <dgm:resizeHandles val="exact"/>
        </dgm:presLayoutVars>
      </dgm:prSet>
      <dgm:spPr/>
    </dgm:pt>
    <dgm:pt modelId="{92D2E73A-692A-4234-B759-7C7C48BD839B}" type="pres">
      <dgm:prSet presAssocID="{8F7D7E6F-9F1B-4042-B61D-DCA02C5DFD56}" presName="arrow" presStyleLbl="bgShp" presStyleIdx="0" presStyleCnt="1"/>
      <dgm:spPr/>
    </dgm:pt>
    <dgm:pt modelId="{47C0D099-C7D1-4886-A372-F093EC318B14}" type="pres">
      <dgm:prSet presAssocID="{8F7D7E6F-9F1B-4042-B61D-DCA02C5DFD56}" presName="linearProcess" presStyleCnt="0"/>
      <dgm:spPr/>
    </dgm:pt>
    <dgm:pt modelId="{74E772E0-304D-44E6-A12D-EB9966311F22}" type="pres">
      <dgm:prSet presAssocID="{B8A30073-D5E2-4310-B809-2B2536DAECD8}" presName="textNode" presStyleLbl="node1" presStyleIdx="0" presStyleCnt="3">
        <dgm:presLayoutVars>
          <dgm:bulletEnabled val="1"/>
        </dgm:presLayoutVars>
      </dgm:prSet>
      <dgm:spPr/>
    </dgm:pt>
    <dgm:pt modelId="{EBCF98F9-9929-4D38-B54C-AE23D0FC0119}" type="pres">
      <dgm:prSet presAssocID="{F3768EF0-CFCA-4657-9515-37FBFEFFA0D9}" presName="sibTrans" presStyleCnt="0"/>
      <dgm:spPr/>
    </dgm:pt>
    <dgm:pt modelId="{623916F9-0DD7-4EF0-84FF-60D0F73DC161}" type="pres">
      <dgm:prSet presAssocID="{B4E5D00D-469C-407F-A388-A9DF4565741D}" presName="textNode" presStyleLbl="node1" presStyleIdx="1" presStyleCnt="3">
        <dgm:presLayoutVars>
          <dgm:bulletEnabled val="1"/>
        </dgm:presLayoutVars>
      </dgm:prSet>
      <dgm:spPr/>
    </dgm:pt>
    <dgm:pt modelId="{0DD185F1-6A96-4F10-860B-4D0593D22272}" type="pres">
      <dgm:prSet presAssocID="{014A58BB-E161-491D-855E-955A3E23701E}" presName="sibTrans" presStyleCnt="0"/>
      <dgm:spPr/>
    </dgm:pt>
    <dgm:pt modelId="{96B6974F-9756-4BB3-94EC-B4ECA2A3CCAD}" type="pres">
      <dgm:prSet presAssocID="{03B2AC24-6DFF-4C9D-A2CF-525A810F3D44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8243F00D-0A64-423F-9E12-1E3CB064205B}" type="presOf" srcId="{B4E5D00D-469C-407F-A388-A9DF4565741D}" destId="{623916F9-0DD7-4EF0-84FF-60D0F73DC161}" srcOrd="0" destOrd="0" presId="urn:microsoft.com/office/officeart/2005/8/layout/hProcess9"/>
    <dgm:cxn modelId="{4692657F-9DA8-4057-B606-BF43073ACFA3}" srcId="{8F7D7E6F-9F1B-4042-B61D-DCA02C5DFD56}" destId="{B8A30073-D5E2-4310-B809-2B2536DAECD8}" srcOrd="0" destOrd="0" parTransId="{54E90224-8D69-48B0-B964-1BB4433AEAF5}" sibTransId="{F3768EF0-CFCA-4657-9515-37FBFEFFA0D9}"/>
    <dgm:cxn modelId="{396877A9-5ED2-4EC5-9A0F-A09E846FE78D}" srcId="{8F7D7E6F-9F1B-4042-B61D-DCA02C5DFD56}" destId="{03B2AC24-6DFF-4C9D-A2CF-525A810F3D44}" srcOrd="2" destOrd="0" parTransId="{8912EC51-C763-4D01-BC3B-8E1D9A0B6AB5}" sibTransId="{CEF76BAB-72A5-45AA-9B6A-2107DB2B0BDA}"/>
    <dgm:cxn modelId="{FAED08AF-3C26-4099-95FB-29156945AF83}" type="presOf" srcId="{B8A30073-D5E2-4310-B809-2B2536DAECD8}" destId="{74E772E0-304D-44E6-A12D-EB9966311F22}" srcOrd="0" destOrd="0" presId="urn:microsoft.com/office/officeart/2005/8/layout/hProcess9"/>
    <dgm:cxn modelId="{787D36BA-2A21-4072-A54F-EAE6CC762324}" srcId="{8F7D7E6F-9F1B-4042-B61D-DCA02C5DFD56}" destId="{B4E5D00D-469C-407F-A388-A9DF4565741D}" srcOrd="1" destOrd="0" parTransId="{F5153132-7420-4021-90B5-C551B9DC0019}" sibTransId="{014A58BB-E161-491D-855E-955A3E23701E}"/>
    <dgm:cxn modelId="{48BF52C2-4838-4777-BF86-97032775E465}" type="presOf" srcId="{03B2AC24-6DFF-4C9D-A2CF-525A810F3D44}" destId="{96B6974F-9756-4BB3-94EC-B4ECA2A3CCAD}" srcOrd="0" destOrd="0" presId="urn:microsoft.com/office/officeart/2005/8/layout/hProcess9"/>
    <dgm:cxn modelId="{67C2E5ED-81A8-4589-96C7-E62D1ECC019B}" type="presOf" srcId="{8F7D7E6F-9F1B-4042-B61D-DCA02C5DFD56}" destId="{825C2870-6FAB-4D2D-B3D2-4D65CEA28054}" srcOrd="0" destOrd="0" presId="urn:microsoft.com/office/officeart/2005/8/layout/hProcess9"/>
    <dgm:cxn modelId="{2A23410B-9AC6-4C43-8340-95A499E9E921}" type="presParOf" srcId="{825C2870-6FAB-4D2D-B3D2-4D65CEA28054}" destId="{92D2E73A-692A-4234-B759-7C7C48BD839B}" srcOrd="0" destOrd="0" presId="urn:microsoft.com/office/officeart/2005/8/layout/hProcess9"/>
    <dgm:cxn modelId="{3623F7F4-B574-4F2A-A66A-EAF176BEEB87}" type="presParOf" srcId="{825C2870-6FAB-4D2D-B3D2-4D65CEA28054}" destId="{47C0D099-C7D1-4886-A372-F093EC318B14}" srcOrd="1" destOrd="0" presId="urn:microsoft.com/office/officeart/2005/8/layout/hProcess9"/>
    <dgm:cxn modelId="{C7CD7681-FBDE-41C2-BEF2-39CB3391CB6E}" type="presParOf" srcId="{47C0D099-C7D1-4886-A372-F093EC318B14}" destId="{74E772E0-304D-44E6-A12D-EB9966311F22}" srcOrd="0" destOrd="0" presId="urn:microsoft.com/office/officeart/2005/8/layout/hProcess9"/>
    <dgm:cxn modelId="{2C9FDD2A-96EF-4C87-8A34-814CE4826C0B}" type="presParOf" srcId="{47C0D099-C7D1-4886-A372-F093EC318B14}" destId="{EBCF98F9-9929-4D38-B54C-AE23D0FC0119}" srcOrd="1" destOrd="0" presId="urn:microsoft.com/office/officeart/2005/8/layout/hProcess9"/>
    <dgm:cxn modelId="{522ADFD4-A31D-4318-8834-2271D61ED968}" type="presParOf" srcId="{47C0D099-C7D1-4886-A372-F093EC318B14}" destId="{623916F9-0DD7-4EF0-84FF-60D0F73DC161}" srcOrd="2" destOrd="0" presId="urn:microsoft.com/office/officeart/2005/8/layout/hProcess9"/>
    <dgm:cxn modelId="{15A257C1-9A79-44AA-9314-A662D4A8BDB1}" type="presParOf" srcId="{47C0D099-C7D1-4886-A372-F093EC318B14}" destId="{0DD185F1-6A96-4F10-860B-4D0593D22272}" srcOrd="3" destOrd="0" presId="urn:microsoft.com/office/officeart/2005/8/layout/hProcess9"/>
    <dgm:cxn modelId="{158D6C1B-ECA2-4DA0-8B2E-67FF81CD8462}" type="presParOf" srcId="{47C0D099-C7D1-4886-A372-F093EC318B14}" destId="{96B6974F-9756-4BB3-94EC-B4ECA2A3CCA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2E73A-692A-4234-B759-7C7C48BD839B}">
      <dsp:nvSpPr>
        <dsp:cNvPr id="0" name=""/>
        <dsp:cNvSpPr/>
      </dsp:nvSpPr>
      <dsp:spPr>
        <a:xfrm>
          <a:off x="474066" y="0"/>
          <a:ext cx="5372756" cy="221874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E772E0-304D-44E6-A12D-EB9966311F22}">
      <dsp:nvSpPr>
        <dsp:cNvPr id="0" name=""/>
        <dsp:cNvSpPr/>
      </dsp:nvSpPr>
      <dsp:spPr>
        <a:xfrm>
          <a:off x="3722" y="665622"/>
          <a:ext cx="1982261" cy="8874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400" kern="1200"/>
            <a:t>Werving </a:t>
          </a:r>
        </a:p>
      </dsp:txBody>
      <dsp:txXfrm>
        <a:off x="47046" y="708946"/>
        <a:ext cx="1895613" cy="800849"/>
      </dsp:txXfrm>
    </dsp:sp>
    <dsp:sp modelId="{623916F9-0DD7-4EF0-84FF-60D0F73DC161}">
      <dsp:nvSpPr>
        <dsp:cNvPr id="0" name=""/>
        <dsp:cNvSpPr/>
      </dsp:nvSpPr>
      <dsp:spPr>
        <a:xfrm>
          <a:off x="2169314" y="665622"/>
          <a:ext cx="1982261" cy="8874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400" kern="1200"/>
            <a:t>Selectie</a:t>
          </a:r>
        </a:p>
      </dsp:txBody>
      <dsp:txXfrm>
        <a:off x="2212638" y="708946"/>
        <a:ext cx="1895613" cy="800849"/>
      </dsp:txXfrm>
    </dsp:sp>
    <dsp:sp modelId="{96B6974F-9756-4BB3-94EC-B4ECA2A3CCAD}">
      <dsp:nvSpPr>
        <dsp:cNvPr id="0" name=""/>
        <dsp:cNvSpPr/>
      </dsp:nvSpPr>
      <dsp:spPr>
        <a:xfrm>
          <a:off x="4334906" y="665622"/>
          <a:ext cx="1982261" cy="8874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400" kern="1200"/>
            <a:t>Inwerken </a:t>
          </a:r>
        </a:p>
      </dsp:txBody>
      <dsp:txXfrm>
        <a:off x="4378230" y="708946"/>
        <a:ext cx="1895613" cy="800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D539-3AF6-48AF-A62E-A2B411349529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A0810-0C85-4993-8D60-B9028A25F5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201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FA4218-C6E7-4023-90DC-447ADF36CF6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18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Valleike en hall of </a:t>
            </a:r>
            <a:r>
              <a:rPr lang="nl-NL" dirty="0" err="1"/>
              <a:t>fame</a:t>
            </a:r>
            <a:r>
              <a:rPr lang="nl-NL" dirty="0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FA4218-C6E7-4023-90DC-447ADF36CF6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785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88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35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39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709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83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5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39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71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63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627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0DF-6525-4DBA-86C1-2BE34BA5B55D}" type="datetimeFigureOut">
              <a:rPr lang="nl-NL" smtClean="0"/>
              <a:t>30-11-2020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76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01262" y="569157"/>
            <a:ext cx="10363200" cy="1470025"/>
          </a:xfrm>
        </p:spPr>
        <p:txBody>
          <a:bodyPr/>
          <a:lstStyle/>
          <a:p>
            <a:r>
              <a:rPr lang="nl-NL" sz="3600"/>
              <a:t>IBS De wereld en ik</a:t>
            </a:r>
            <a:br>
              <a:rPr lang="nl-NL" sz="3600"/>
            </a:br>
            <a:r>
              <a:rPr lang="nl-NL" sz="3600"/>
              <a:t>Stad en Wijk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347729" y="5553481"/>
            <a:ext cx="8534400" cy="1752600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1-12-2020 </a:t>
            </a:r>
          </a:p>
          <a:p>
            <a:r>
              <a:rPr lang="nl-NL" sz="2400" dirty="0">
                <a:solidFill>
                  <a:schemeClr val="tx1"/>
                </a:solidFill>
              </a:rPr>
              <a:t>Jaar 1 – Periode 2 – Les 4</a:t>
            </a:r>
          </a:p>
          <a:p>
            <a:r>
              <a:rPr lang="nl-NL" sz="2400" dirty="0">
                <a:solidFill>
                  <a:schemeClr val="bg1"/>
                </a:solidFill>
              </a:rPr>
              <a:t>Les 5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1578CCB-C5FF-4142-8C41-A3A6987479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2296" y="2215881"/>
            <a:ext cx="3781573" cy="297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806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437B2ED-2F28-453C-A82D-072FFC709FA5}"/>
              </a:ext>
            </a:extLst>
          </p:cNvPr>
          <p:cNvSpPr txBox="1"/>
          <p:nvPr/>
        </p:nvSpPr>
        <p:spPr>
          <a:xfrm>
            <a:off x="1828800" y="1791970"/>
            <a:ext cx="8923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/>
              <a:t>Pas je plan eventueel aan en maak een presentatie  (door de drie groepen) over jullie aanpak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ADD3D5D-F00B-41A8-B510-847B752FD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1565" y="3190143"/>
            <a:ext cx="6517189" cy="222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7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44089BD-886A-4396-91EC-CB7961579106}"/>
              </a:ext>
            </a:extLst>
          </p:cNvPr>
          <p:cNvSpPr txBox="1"/>
          <p:nvPr/>
        </p:nvSpPr>
        <p:spPr>
          <a:xfrm>
            <a:off x="781049" y="838200"/>
            <a:ext cx="1062990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Twee presentaties dus!  </a:t>
            </a:r>
          </a:p>
          <a:p>
            <a:endParaRPr lang="nl-NL" sz="2800" dirty="0"/>
          </a:p>
          <a:p>
            <a:r>
              <a:rPr lang="nl-NL" sz="2800" dirty="0"/>
              <a:t>De kijkers zijn verdeeld in drie groepen: </a:t>
            </a:r>
          </a:p>
          <a:p>
            <a:pPr marL="342900" indent="-342900">
              <a:buAutoNum type="alphaLcParenR"/>
            </a:pPr>
            <a:r>
              <a:rPr lang="nl-NL" sz="2800" dirty="0"/>
              <a:t>Jullie zijn mensen die op zoek zijn naar vrijwilligerswerk; word je enthousiast om bij hen vrijwilligerswerk te gaan doen? Welke drie elementen maakte jou enthousiast? </a:t>
            </a:r>
          </a:p>
          <a:p>
            <a:pPr marL="342900" indent="-342900">
              <a:buAutoNum type="alphaLcParenR"/>
            </a:pPr>
            <a:endParaRPr lang="nl-NL" sz="2800" dirty="0"/>
          </a:p>
          <a:p>
            <a:pPr marL="342900" indent="-342900">
              <a:buAutoNum type="alphaLcParenR"/>
            </a:pPr>
            <a:r>
              <a:rPr lang="nl-NL" sz="2800" dirty="0"/>
              <a:t>Jullie zijn van het Brabants Dagblad en gaan hier een leuk artikel over schrijven; welke drie elementen neem je zeker mee in je artikel? </a:t>
            </a:r>
          </a:p>
          <a:p>
            <a:pPr marL="342900" indent="-342900">
              <a:buAutoNum type="alphaLcParenR"/>
            </a:pPr>
            <a:endParaRPr lang="nl-NL" sz="2800" dirty="0"/>
          </a:p>
          <a:p>
            <a:pPr marL="342900" indent="-342900">
              <a:buAutoNum type="alphaLcParenR"/>
            </a:pPr>
            <a:r>
              <a:rPr lang="nl-NL" sz="2800" dirty="0"/>
              <a:t>Jullie zijn al vrijwilliger bij die organisatie en heel actief. Welke drie dingen wil je nog toevoegen aan deze presentatie om nieuwe vrijwilligers over de streep te krijgen? </a:t>
            </a:r>
          </a:p>
        </p:txBody>
      </p:sp>
    </p:spTree>
    <p:extLst>
      <p:ext uri="{BB962C8B-B14F-4D97-AF65-F5344CB8AC3E}">
        <p14:creationId xmlns:p14="http://schemas.microsoft.com/office/powerpoint/2010/main" val="1471293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B6301-3C3B-4827-AD7F-C8618E631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406900"/>
            <a:ext cx="10363200" cy="1362075"/>
          </a:xfrm>
        </p:spPr>
        <p:txBody>
          <a:bodyPr/>
          <a:lstStyle/>
          <a:p>
            <a:r>
              <a:rPr lang="nl-NL" dirty="0"/>
              <a:t>Bedankt en tot volgende week!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7EB9C81-D068-452B-8318-66025B428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312" y="1699579"/>
            <a:ext cx="3930968" cy="261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53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9B18BF91-806E-4EA7-9A2F-3DFB1B7F36A8}"/>
              </a:ext>
            </a:extLst>
          </p:cNvPr>
          <p:cNvSpPr txBox="1"/>
          <p:nvPr/>
        </p:nvSpPr>
        <p:spPr>
          <a:xfrm>
            <a:off x="1774926" y="1013178"/>
            <a:ext cx="73601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Begrippenlijst voor Stad &amp; Wijk van periode 2 die deze les aan bod komen</a:t>
            </a:r>
            <a:r>
              <a:rPr kumimoji="0" lang="nl-NL" sz="1800" b="1" i="0" u="none" strike="noStrike" kern="1200" cap="none" spc="0" normalizeH="0" baseline="0" noProof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F6FC899-929B-45B6-85DE-B0C0C8605F26}"/>
              </a:ext>
            </a:extLst>
          </p:cNvPr>
          <p:cNvSpPr txBox="1"/>
          <p:nvPr/>
        </p:nvSpPr>
        <p:spPr>
          <a:xfrm>
            <a:off x="1774926" y="2095654"/>
            <a:ext cx="4492310" cy="3749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Participeren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Participatiesamenleving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Verzorgingsstaat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Sociaal ondernemen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Duurzaamheid en duurzaam ondernemen in de context van stad en wijk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AA9EE62-BE0B-4A68-A211-D4D14E26512D}"/>
              </a:ext>
            </a:extLst>
          </p:cNvPr>
          <p:cNvSpPr txBox="1"/>
          <p:nvPr/>
        </p:nvSpPr>
        <p:spPr>
          <a:xfrm>
            <a:off x="6739847" y="2095380"/>
            <a:ext cx="4232953" cy="3353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nl-NL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Not-for-profit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Vrijwilligerswerk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nl-NL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 leefbaarheid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nl-NL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Demografie en doelgroepen in de wijk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Overheidstaken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Subsidies 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24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B01661D-7278-4054-86F7-821686EE36F4}"/>
              </a:ext>
            </a:extLst>
          </p:cNvPr>
          <p:cNvSpPr txBox="1"/>
          <p:nvPr/>
        </p:nvSpPr>
        <p:spPr>
          <a:xfrm>
            <a:off x="1296185" y="1030402"/>
            <a:ext cx="96341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Wat is belangrijk bij het werken met deze vrijwilligers?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CDA7362-5D07-4958-8B95-7A081376BB25}"/>
              </a:ext>
            </a:extLst>
          </p:cNvPr>
          <p:cNvSpPr txBox="1"/>
          <p:nvPr/>
        </p:nvSpPr>
        <p:spPr>
          <a:xfrm>
            <a:off x="1359030" y="1448190"/>
            <a:ext cx="9473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Fases: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B496314-B98F-4506-97D3-A2A1CF0CE867}"/>
              </a:ext>
            </a:extLst>
          </p:cNvPr>
          <p:cNvSpPr/>
          <p:nvPr/>
        </p:nvSpPr>
        <p:spPr>
          <a:xfrm rot="707068">
            <a:off x="1017257" y="2389345"/>
            <a:ext cx="27437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9BBB59"/>
                  </a:fgClr>
                  <a:bgClr>
                    <a:srgbClr val="9BBB59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Werving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E6310C8-12D1-4472-AD9B-EE47324934AF}"/>
              </a:ext>
            </a:extLst>
          </p:cNvPr>
          <p:cNvSpPr/>
          <p:nvPr/>
        </p:nvSpPr>
        <p:spPr>
          <a:xfrm rot="20782644">
            <a:off x="3004836" y="3133102"/>
            <a:ext cx="2582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/>
                <a:solidFill>
                  <a:srgbClr val="9BBB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Selectie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04630F6-DD23-4869-9421-F793975FEF67}"/>
              </a:ext>
            </a:extLst>
          </p:cNvPr>
          <p:cNvSpPr/>
          <p:nvPr/>
        </p:nvSpPr>
        <p:spPr>
          <a:xfrm rot="823424">
            <a:off x="4905584" y="2307248"/>
            <a:ext cx="30163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/>
                <a:solidFill>
                  <a:srgbClr val="9BBB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Inwerken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4A1FC1E-1A42-4095-8A34-E25A2D947D50}"/>
              </a:ext>
            </a:extLst>
          </p:cNvPr>
          <p:cNvSpPr/>
          <p:nvPr/>
        </p:nvSpPr>
        <p:spPr>
          <a:xfrm rot="20869966">
            <a:off x="6376052" y="3387099"/>
            <a:ext cx="23471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9BBB59"/>
                  </a:fgClr>
                  <a:bgClr>
                    <a:srgbClr val="9BBB59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Binden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FE5709D-B0FE-43C1-BA82-6CC7CFEDD92C}"/>
              </a:ext>
            </a:extLst>
          </p:cNvPr>
          <p:cNvSpPr/>
          <p:nvPr/>
        </p:nvSpPr>
        <p:spPr>
          <a:xfrm rot="690103">
            <a:off x="8395679" y="2748245"/>
            <a:ext cx="2694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9BBB59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Belonen</a:t>
            </a:r>
            <a:r>
              <a:rPr kumimoji="0" lang="nl-NL" sz="5400" b="1" i="0" u="none" strike="noStrike" kern="1200" cap="none" spc="0" normalizeH="0" baseline="0" noProof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557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C93F887-C45E-410A-B113-A7DD3BAB0E4D}"/>
              </a:ext>
            </a:extLst>
          </p:cNvPr>
          <p:cNvGraphicFramePr/>
          <p:nvPr/>
        </p:nvGraphicFramePr>
        <p:xfrm>
          <a:off x="2032000" y="719666"/>
          <a:ext cx="6320890" cy="2218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06125D75-75C2-423B-BF39-61F1B3C49CC6}"/>
              </a:ext>
            </a:extLst>
          </p:cNvPr>
          <p:cNvSpPr txBox="1"/>
          <p:nvPr/>
        </p:nvSpPr>
        <p:spPr>
          <a:xfrm>
            <a:off x="2260315" y="3429000"/>
            <a:ext cx="9606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 groepje krijg je een opdracht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Iedere opdracht gaat uit van een casus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 groepje krijg je de opdracht 1 van de drie fases uit te  werken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Werk zo gedetailleerd mogelijk uit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Aan het einde van de les voegen we het samen per casus  </a:t>
            </a:r>
          </a:p>
        </p:txBody>
      </p:sp>
    </p:spTree>
    <p:extLst>
      <p:ext uri="{BB962C8B-B14F-4D97-AF65-F5344CB8AC3E}">
        <p14:creationId xmlns:p14="http://schemas.microsoft.com/office/powerpoint/2010/main" val="278904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D2A39BC-C484-4688-8231-9FF99020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1836"/>
            <a:ext cx="10972800" cy="1143000"/>
          </a:xfrm>
        </p:spPr>
        <p:txBody>
          <a:bodyPr/>
          <a:lstStyle/>
          <a:p>
            <a:pPr algn="l"/>
            <a:r>
              <a:rPr lang="en-US" dirty="0" err="1"/>
              <a:t>Afronding</a:t>
            </a:r>
            <a:r>
              <a:rPr lang="en-US" dirty="0"/>
              <a:t> </a:t>
            </a:r>
            <a:r>
              <a:rPr lang="en-US" dirty="0" err="1"/>
              <a:t>opdracht</a:t>
            </a:r>
            <a:r>
              <a:rPr lang="en-US" dirty="0"/>
              <a:t>: 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803C6A-9DAB-47DA-B1A3-1E9C4863B1CE}"/>
              </a:ext>
            </a:extLst>
          </p:cNvPr>
          <p:cNvSpPr txBox="1"/>
          <p:nvPr/>
        </p:nvSpPr>
        <p:spPr>
          <a:xfrm>
            <a:off x="609600" y="2038351"/>
            <a:ext cx="639127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Er zijn 2 organisaties die nieuwe vrijwilligers zoeken: ‘t Valleike en de Hall of Fame: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nl-NL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‘t Valleike – kinderboerderij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Hall of Fame – cultuur fabriek voor jongeren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nl-NL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 b="1" dirty="0">
                <a:latin typeface="Arial" pitchFamily="34" charset="0"/>
                <a:cs typeface="Arial" pitchFamily="34" charset="0"/>
              </a:rPr>
              <a:t>Welke informatie hebben jullie in je groepje gezocht en gevonden die relevant is voor deze opdracht?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nl-NL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281C9DD-026F-4632-B6A8-C074060DC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1084263"/>
            <a:ext cx="4084320" cy="2705861"/>
          </a:xfrm>
          <a:prstGeom prst="rect">
            <a:avLst/>
          </a:prstGeom>
          <a:noFill/>
        </p:spPr>
      </p:pic>
      <p:pic>
        <p:nvPicPr>
          <p:cNvPr id="1026" name="Picture 2" descr="Welkom bij de Hall Of Fame">
            <a:extLst>
              <a:ext uri="{FF2B5EF4-FFF2-40B4-BE49-F238E27FC236}">
                <a16:creationId xmlns:a16="http://schemas.microsoft.com/office/drawing/2014/main" id="{931DE793-FC64-434A-BB2F-F45497968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227" y="4572000"/>
            <a:ext cx="3636573" cy="199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10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90EDBFB0-CD4F-4E3C-A454-5ECB005C2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654" y="3495912"/>
            <a:ext cx="6511092" cy="221913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CAC323A3-749C-4C15-BFED-1BE47E088846}"/>
              </a:ext>
            </a:extLst>
          </p:cNvPr>
          <p:cNvSpPr txBox="1"/>
          <p:nvPr/>
        </p:nvSpPr>
        <p:spPr>
          <a:xfrm>
            <a:off x="1581150" y="1433809"/>
            <a:ext cx="908685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3200" dirty="0"/>
              <a:t>Leg per organisatie de drie stappen naast elkaar en bespreek wat klopt &amp; logisch is, ontbreekt of beter kan om succesvol nieuwe en passende vrijwilligers te werven. </a:t>
            </a:r>
          </a:p>
        </p:txBody>
      </p:sp>
    </p:spTree>
    <p:extLst>
      <p:ext uri="{BB962C8B-B14F-4D97-AF65-F5344CB8AC3E}">
        <p14:creationId xmlns:p14="http://schemas.microsoft.com/office/powerpoint/2010/main" val="3130461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C8509D5-FB06-4EB6-B586-961714AACA17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C120F64-E46B-4828-B137-E385209C39B0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F020F6F-D36B-4415-86BB-B00514515F47}"/>
              </a:ext>
            </a:extLst>
          </p:cNvPr>
          <p:cNvSpPr txBox="1"/>
          <p:nvPr/>
        </p:nvSpPr>
        <p:spPr>
          <a:xfrm>
            <a:off x="6096000" y="2940814"/>
            <a:ext cx="5781675" cy="317009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 Werk is leuk om te doen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 Iets voor anderen kunnen betekenen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3. Iets leren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4. Mezelf nuttig maken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5. Mijn kennis en vaardigheden inzetten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 Me ergens bij betrokken voelen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7. Je hoort je in te zetten voor de samenleving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8. Het geeft afwisseling in mijn leven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9. Hierdoor houd ik mijn hersens fit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10.Ik wil graag bij deze organisatie horen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Explosie: 8 punten 7">
            <a:extLst>
              <a:ext uri="{FF2B5EF4-FFF2-40B4-BE49-F238E27FC236}">
                <a16:creationId xmlns:a16="http://schemas.microsoft.com/office/drawing/2014/main" id="{61E6650B-7E40-4A2E-AB27-73A6BCEBDA38}"/>
              </a:ext>
            </a:extLst>
          </p:cNvPr>
          <p:cNvSpPr/>
          <p:nvPr/>
        </p:nvSpPr>
        <p:spPr>
          <a:xfrm rot="20336895">
            <a:off x="760105" y="676901"/>
            <a:ext cx="5038725" cy="25908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Checkvraag 1: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A14AEF1-BA0B-4962-A73B-545B6AC756BC}"/>
              </a:ext>
            </a:extLst>
          </p:cNvPr>
          <p:cNvSpPr txBox="1"/>
          <p:nvPr/>
        </p:nvSpPr>
        <p:spPr>
          <a:xfrm>
            <a:off x="6076950" y="955893"/>
            <a:ext cx="56330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1"/>
                </a:solidFill>
              </a:rPr>
              <a:t>SLUIT JULLIE PLAN AAN BIJ DE 10 BELANGRIJSKTE MOTIVATIES VAN MENSEN OM VRIJWILLIGERSWERK TE DOEN? </a:t>
            </a:r>
          </a:p>
        </p:txBody>
      </p:sp>
    </p:spTree>
    <p:extLst>
      <p:ext uri="{BB962C8B-B14F-4D97-AF65-F5344CB8AC3E}">
        <p14:creationId xmlns:p14="http://schemas.microsoft.com/office/powerpoint/2010/main" val="354905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e: 8 punten 1">
            <a:extLst>
              <a:ext uri="{FF2B5EF4-FFF2-40B4-BE49-F238E27FC236}">
                <a16:creationId xmlns:a16="http://schemas.microsoft.com/office/drawing/2014/main" id="{2CB66C40-6EDB-4CA9-8EA9-56A6F107EE9A}"/>
              </a:ext>
            </a:extLst>
          </p:cNvPr>
          <p:cNvSpPr/>
          <p:nvPr/>
        </p:nvSpPr>
        <p:spPr>
          <a:xfrm rot="20336895">
            <a:off x="760105" y="676901"/>
            <a:ext cx="5038725" cy="2590800"/>
          </a:xfrm>
          <a:prstGeom prst="irregularSeal1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Checkvraag 2: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CD7481B-4556-470A-9F4D-BAA35DEF2642}"/>
              </a:ext>
            </a:extLst>
          </p:cNvPr>
          <p:cNvSpPr txBox="1"/>
          <p:nvPr/>
        </p:nvSpPr>
        <p:spPr>
          <a:xfrm>
            <a:off x="6200775" y="609600"/>
            <a:ext cx="51339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3"/>
                </a:solidFill>
              </a:rPr>
              <a:t>SLUIT JULLIE WERVINGSPLAN, DE MIDDELEN, TEKSTEN EN KANALEN AAN BIJ HET TYPE VRIJWILLIGER DAT JULLIE ZOEKEN?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F74193A-8E94-4255-8389-81BB145C41BD}"/>
              </a:ext>
            </a:extLst>
          </p:cNvPr>
          <p:cNvSpPr txBox="1"/>
          <p:nvPr/>
        </p:nvSpPr>
        <p:spPr>
          <a:xfrm>
            <a:off x="6253161" y="2795826"/>
            <a:ext cx="5029201" cy="31085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sz="2800" dirty="0"/>
              <a:t>Traditionele vrijwilliger​</a:t>
            </a:r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Episodische vrijwilliger​</a:t>
            </a:r>
          </a:p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Geleide vrijwilliger ​</a:t>
            </a:r>
          </a:p>
        </p:txBody>
      </p:sp>
    </p:spTree>
    <p:extLst>
      <p:ext uri="{BB962C8B-B14F-4D97-AF65-F5344CB8AC3E}">
        <p14:creationId xmlns:p14="http://schemas.microsoft.com/office/powerpoint/2010/main" val="351466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35426D9-A8DC-41E3-955A-B39D88551D84}"/>
              </a:ext>
            </a:extLst>
          </p:cNvPr>
          <p:cNvSpPr txBox="1"/>
          <p:nvPr/>
        </p:nvSpPr>
        <p:spPr>
          <a:xfrm>
            <a:off x="1866899" y="1120259"/>
            <a:ext cx="2657475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sz="2800" dirty="0"/>
              <a:t>WERVINGSPLAN</a:t>
            </a:r>
          </a:p>
          <a:p>
            <a:endParaRPr lang="nl-NL" sz="2800" dirty="0"/>
          </a:p>
          <a:p>
            <a:r>
              <a:rPr lang="nl-NL" sz="2800" dirty="0"/>
              <a:t>DE MIDDELEN </a:t>
            </a:r>
          </a:p>
          <a:p>
            <a:endParaRPr lang="nl-NL" sz="2800" dirty="0"/>
          </a:p>
          <a:p>
            <a:r>
              <a:rPr lang="nl-NL" sz="2800" dirty="0"/>
              <a:t>TEKSTEN </a:t>
            </a:r>
          </a:p>
          <a:p>
            <a:endParaRPr lang="nl-NL" sz="2800" dirty="0"/>
          </a:p>
          <a:p>
            <a:r>
              <a:rPr lang="nl-NL" sz="2800" dirty="0"/>
              <a:t>KANALEN </a:t>
            </a:r>
          </a:p>
        </p:txBody>
      </p:sp>
      <p:sp>
        <p:nvSpPr>
          <p:cNvPr id="6" name="Explosie: 8 punten 5">
            <a:extLst>
              <a:ext uri="{FF2B5EF4-FFF2-40B4-BE49-F238E27FC236}">
                <a16:creationId xmlns:a16="http://schemas.microsoft.com/office/drawing/2014/main" id="{F06675B9-92C6-4BB3-8A2C-A024726F2B7B}"/>
              </a:ext>
            </a:extLst>
          </p:cNvPr>
          <p:cNvSpPr/>
          <p:nvPr/>
        </p:nvSpPr>
        <p:spPr>
          <a:xfrm rot="494599">
            <a:off x="6669399" y="589924"/>
            <a:ext cx="5038725" cy="2590800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Checkvraag 3: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6B55676-C29A-4781-B254-DCF662B12928}"/>
              </a:ext>
            </a:extLst>
          </p:cNvPr>
          <p:cNvSpPr txBox="1"/>
          <p:nvPr/>
        </p:nvSpPr>
        <p:spPr>
          <a:xfrm>
            <a:off x="6000750" y="4010025"/>
            <a:ext cx="55340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6"/>
                </a:solidFill>
              </a:rPr>
              <a:t>CHECK DE NOTITIE OP WIKI VAN LES 4 MET 12 TIPS OVER HET WERVEN VAN VRIJWILLIGERS EN PAS ER MINIMAAL 2 TOE OP JULLIE AANPAK.  </a:t>
            </a:r>
          </a:p>
        </p:txBody>
      </p:sp>
    </p:spTree>
    <p:extLst>
      <p:ext uri="{BB962C8B-B14F-4D97-AF65-F5344CB8AC3E}">
        <p14:creationId xmlns:p14="http://schemas.microsoft.com/office/powerpoint/2010/main" val="3550929855"/>
      </p:ext>
    </p:extLst>
  </p:cSld>
  <p:clrMapOvr>
    <a:masterClrMapping/>
  </p:clrMapOvr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400699-EE45-4721-A4C9-69ADB91303EE}"/>
</file>

<file path=customXml/itemProps2.xml><?xml version="1.0" encoding="utf-8"?>
<ds:datastoreItem xmlns:ds="http://schemas.openxmlformats.org/officeDocument/2006/customXml" ds:itemID="{8A599A08-226C-451E-A244-DAFEBDB95664}"/>
</file>

<file path=customXml/itemProps3.xml><?xml version="1.0" encoding="utf-8"?>
<ds:datastoreItem xmlns:ds="http://schemas.openxmlformats.org/officeDocument/2006/customXml" ds:itemID="{D50A1BBA-DB6F-4CA3-BEC3-C09EB2B3F2F8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505</Words>
  <Application>Microsoft Office PowerPoint</Application>
  <PresentationFormat>Breedbeeld</PresentationFormat>
  <Paragraphs>86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UI</vt:lpstr>
      <vt:lpstr>Times New Roman</vt:lpstr>
      <vt:lpstr>Helicon thema</vt:lpstr>
      <vt:lpstr>IBS De wereld en ik Stad en Wijk</vt:lpstr>
      <vt:lpstr>PowerPoint-presentatie</vt:lpstr>
      <vt:lpstr>PowerPoint-presentatie</vt:lpstr>
      <vt:lpstr>PowerPoint-presentatie</vt:lpstr>
      <vt:lpstr>Afronding opdracht: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Bedankt en tot volgende week!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IBS De wereld en ik Stad en Wijk</dc:title>
  <dc:creator>Pascalle Cup</dc:creator>
  <cp:lastModifiedBy>Pascalle Cup</cp:lastModifiedBy>
  <cp:revision>1</cp:revision>
  <dcterms:created xsi:type="dcterms:W3CDTF">2020-11-30T14:04:21Z</dcterms:created>
  <dcterms:modified xsi:type="dcterms:W3CDTF">2020-11-30T14:36:09Z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